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7" r:id="rId2"/>
  </p:sldMasterIdLst>
  <p:notesMasterIdLst>
    <p:notesMasterId r:id="rId23"/>
  </p:notesMasterIdLst>
  <p:handoutMasterIdLst>
    <p:handoutMasterId r:id="rId24"/>
  </p:handoutMasterIdLst>
  <p:sldIdLst>
    <p:sldId id="520" r:id="rId3"/>
    <p:sldId id="262" r:id="rId4"/>
    <p:sldId id="258" r:id="rId5"/>
    <p:sldId id="263" r:id="rId6"/>
    <p:sldId id="531" r:id="rId7"/>
    <p:sldId id="532" r:id="rId8"/>
    <p:sldId id="542" r:id="rId9"/>
    <p:sldId id="543" r:id="rId10"/>
    <p:sldId id="266" r:id="rId11"/>
    <p:sldId id="269" r:id="rId12"/>
    <p:sldId id="289" r:id="rId13"/>
    <p:sldId id="536" r:id="rId14"/>
    <p:sldId id="544" r:id="rId15"/>
    <p:sldId id="537" r:id="rId16"/>
    <p:sldId id="538" r:id="rId17"/>
    <p:sldId id="539" r:id="rId18"/>
    <p:sldId id="540" r:id="rId19"/>
    <p:sldId id="535" r:id="rId20"/>
    <p:sldId id="541" r:id="rId21"/>
    <p:sldId id="264" r:id="rId2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EA"/>
    <a:srgbClr val="38AA00"/>
    <a:srgbClr val="766363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FD00C0-4EF6-938E-EA1D-EAF416F8149F}" v="158" dt="2024-10-03T12:20:30.726"/>
    <p1510:client id="{21A85487-78C5-3B03-EE40-69B3ECCF409E}" v="407" dt="2024-10-03T14:02:38.136"/>
    <p1510:client id="{D492CFF2-F7F2-F2E4-92D0-6A02B9FDB2B0}" v="81" dt="2024-10-03T13:01:06.7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guel Angel Sisa Segura" userId="S::masisa2@soy.sena.edu.co::5e6b1a2d-b8ca-4759-9709-82056124d560" providerId="AD" clId="Web-{D492CFF2-F7F2-F2E4-92D0-6A02B9FDB2B0}"/>
    <pc:docChg chg="modSld">
      <pc:chgData name="Miguel Angel Sisa Segura" userId="S::masisa2@soy.sena.edu.co::5e6b1a2d-b8ca-4759-9709-82056124d560" providerId="AD" clId="Web-{D492CFF2-F7F2-F2E4-92D0-6A02B9FDB2B0}" dt="2024-10-03T13:01:06.782" v="53" actId="1076"/>
      <pc:docMkLst>
        <pc:docMk/>
      </pc:docMkLst>
      <pc:sldChg chg="addSp delSp modSp">
        <pc:chgData name="Miguel Angel Sisa Segura" userId="S::masisa2@soy.sena.edu.co::5e6b1a2d-b8ca-4759-9709-82056124d560" providerId="AD" clId="Web-{D492CFF2-F7F2-F2E4-92D0-6A02B9FDB2B0}" dt="2024-10-03T12:16:01.587" v="18" actId="1076"/>
        <pc:sldMkLst>
          <pc:docMk/>
          <pc:sldMk cId="0" sldId="266"/>
        </pc:sldMkLst>
        <pc:spChg chg="mod">
          <ac:chgData name="Miguel Angel Sisa Segura" userId="S::masisa2@soy.sena.edu.co::5e6b1a2d-b8ca-4759-9709-82056124d560" providerId="AD" clId="Web-{D492CFF2-F7F2-F2E4-92D0-6A02B9FDB2B0}" dt="2024-10-03T12:16:01.587" v="18" actId="1076"/>
          <ac:spMkLst>
            <pc:docMk/>
            <pc:sldMk cId="0" sldId="266"/>
            <ac:spMk id="155" creationId="{00000000-0000-0000-0000-000000000000}"/>
          </ac:spMkLst>
        </pc:spChg>
        <pc:picChg chg="add del mod">
          <ac:chgData name="Miguel Angel Sisa Segura" userId="S::masisa2@soy.sena.edu.co::5e6b1a2d-b8ca-4759-9709-82056124d560" providerId="AD" clId="Web-{D492CFF2-F7F2-F2E4-92D0-6A02B9FDB2B0}" dt="2024-10-03T12:15:20.305" v="6"/>
          <ac:picMkLst>
            <pc:docMk/>
            <pc:sldMk cId="0" sldId="266"/>
            <ac:picMk id="156" creationId="{00000000-0000-0000-0000-000000000000}"/>
          </ac:picMkLst>
        </pc:picChg>
      </pc:sldChg>
      <pc:sldChg chg="modSp">
        <pc:chgData name="Miguel Angel Sisa Segura" userId="S::masisa2@soy.sena.edu.co::5e6b1a2d-b8ca-4759-9709-82056124d560" providerId="AD" clId="Web-{D492CFF2-F7F2-F2E4-92D0-6A02B9FDB2B0}" dt="2024-10-03T12:19:26.811" v="38" actId="20577"/>
        <pc:sldMkLst>
          <pc:docMk/>
          <pc:sldMk cId="0" sldId="269"/>
        </pc:sldMkLst>
        <pc:spChg chg="mod">
          <ac:chgData name="Miguel Angel Sisa Segura" userId="S::masisa2@soy.sena.edu.co::5e6b1a2d-b8ca-4759-9709-82056124d560" providerId="AD" clId="Web-{D492CFF2-F7F2-F2E4-92D0-6A02B9FDB2B0}" dt="2024-10-03T12:19:26.811" v="38" actId="20577"/>
          <ac:spMkLst>
            <pc:docMk/>
            <pc:sldMk cId="0" sldId="269"/>
            <ac:spMk id="164" creationId="{00000000-0000-0000-0000-000000000000}"/>
          </ac:spMkLst>
        </pc:spChg>
      </pc:sldChg>
      <pc:sldChg chg="modSp">
        <pc:chgData name="Miguel Angel Sisa Segura" userId="S::masisa2@soy.sena.edu.co::5e6b1a2d-b8ca-4759-9709-82056124d560" providerId="AD" clId="Web-{D492CFF2-F7F2-F2E4-92D0-6A02B9FDB2B0}" dt="2024-10-03T13:01:06.782" v="53" actId="1076"/>
        <pc:sldMkLst>
          <pc:docMk/>
          <pc:sldMk cId="232200417" sldId="289"/>
        </pc:sldMkLst>
        <pc:spChg chg="mod ord">
          <ac:chgData name="Miguel Angel Sisa Segura" userId="S::masisa2@soy.sena.edu.co::5e6b1a2d-b8ca-4759-9709-82056124d560" providerId="AD" clId="Web-{D492CFF2-F7F2-F2E4-92D0-6A02B9FDB2B0}" dt="2024-10-03T13:01:06.782" v="53" actId="1076"/>
          <ac:spMkLst>
            <pc:docMk/>
            <pc:sldMk cId="232200417" sldId="289"/>
            <ac:spMk id="5" creationId="{1715FCD3-87A0-4198-B37E-024ED3B31EF7}"/>
          </ac:spMkLst>
        </pc:spChg>
        <pc:picChg chg="mod">
          <ac:chgData name="Miguel Angel Sisa Segura" userId="S::masisa2@soy.sena.edu.co::5e6b1a2d-b8ca-4759-9709-82056124d560" providerId="AD" clId="Web-{D492CFF2-F7F2-F2E4-92D0-6A02B9FDB2B0}" dt="2024-10-03T12:58:40.388" v="49" actId="1076"/>
          <ac:picMkLst>
            <pc:docMk/>
            <pc:sldMk cId="232200417" sldId="289"/>
            <ac:picMk id="3" creationId="{F63A241D-CD2D-D0D9-9A48-648776280F68}"/>
          </ac:picMkLst>
        </pc:picChg>
        <pc:picChg chg="mod">
          <ac:chgData name="Miguel Angel Sisa Segura" userId="S::masisa2@soy.sena.edu.co::5e6b1a2d-b8ca-4759-9709-82056124d560" providerId="AD" clId="Web-{D492CFF2-F7F2-F2E4-92D0-6A02B9FDB2B0}" dt="2024-10-03T12:58:37.576" v="48" actId="1076"/>
          <ac:picMkLst>
            <pc:docMk/>
            <pc:sldMk cId="232200417" sldId="289"/>
            <ac:picMk id="6" creationId="{30A73A91-485D-4985-8D92-DBCEB92107A2}"/>
          </ac:picMkLst>
        </pc:picChg>
      </pc:sldChg>
      <pc:sldChg chg="modSp">
        <pc:chgData name="Miguel Angel Sisa Segura" userId="S::masisa2@soy.sena.edu.co::5e6b1a2d-b8ca-4759-9709-82056124d560" providerId="AD" clId="Web-{D492CFF2-F7F2-F2E4-92D0-6A02B9FDB2B0}" dt="2024-10-03T12:17:13.323" v="21" actId="1076"/>
        <pc:sldMkLst>
          <pc:docMk/>
          <pc:sldMk cId="0" sldId="531"/>
        </pc:sldMkLst>
        <pc:spChg chg="mod">
          <ac:chgData name="Miguel Angel Sisa Segura" userId="S::masisa2@soy.sena.edu.co::5e6b1a2d-b8ca-4759-9709-82056124d560" providerId="AD" clId="Web-{D492CFF2-F7F2-F2E4-92D0-6A02B9FDB2B0}" dt="2024-10-03T12:17:13.323" v="21" actId="1076"/>
          <ac:spMkLst>
            <pc:docMk/>
            <pc:sldMk cId="0" sldId="531"/>
            <ac:spMk id="149" creationId="{00000000-0000-0000-0000-000000000000}"/>
          </ac:spMkLst>
        </pc:spChg>
      </pc:sldChg>
      <pc:sldChg chg="addSp delSp modSp">
        <pc:chgData name="Miguel Angel Sisa Segura" userId="S::masisa2@soy.sena.edu.co::5e6b1a2d-b8ca-4759-9709-82056124d560" providerId="AD" clId="Web-{D492CFF2-F7F2-F2E4-92D0-6A02B9FDB2B0}" dt="2024-10-03T12:54:57.086" v="46" actId="14100"/>
        <pc:sldMkLst>
          <pc:docMk/>
          <pc:sldMk cId="3161826574" sldId="536"/>
        </pc:sldMkLst>
        <pc:picChg chg="add mod">
          <ac:chgData name="Miguel Angel Sisa Segura" userId="S::masisa2@soy.sena.edu.co::5e6b1a2d-b8ca-4759-9709-82056124d560" providerId="AD" clId="Web-{D492CFF2-F7F2-F2E4-92D0-6A02B9FDB2B0}" dt="2024-10-03T12:54:57.086" v="46" actId="14100"/>
          <ac:picMkLst>
            <pc:docMk/>
            <pc:sldMk cId="3161826574" sldId="536"/>
            <ac:picMk id="3" creationId="{CE62D288-CE47-64FC-7395-60024521C748}"/>
          </ac:picMkLst>
        </pc:picChg>
        <pc:picChg chg="del mod">
          <ac:chgData name="Miguel Angel Sisa Segura" userId="S::masisa2@soy.sena.edu.co::5e6b1a2d-b8ca-4759-9709-82056124d560" providerId="AD" clId="Web-{D492CFF2-F7F2-F2E4-92D0-6A02B9FDB2B0}" dt="2024-10-03T12:54:25.773" v="40"/>
          <ac:picMkLst>
            <pc:docMk/>
            <pc:sldMk cId="3161826574" sldId="536"/>
            <ac:picMk id="4" creationId="{3E14AEA5-9A44-4B08-8EE8-A9A0A73795BA}"/>
          </ac:picMkLst>
        </pc:picChg>
      </pc:sldChg>
      <pc:sldChg chg="modSp">
        <pc:chgData name="Miguel Angel Sisa Segura" userId="S::masisa2@soy.sena.edu.co::5e6b1a2d-b8ca-4759-9709-82056124d560" providerId="AD" clId="Web-{D492CFF2-F7F2-F2E4-92D0-6A02B9FDB2B0}" dt="2024-10-03T12:12:08.472" v="0" actId="14100"/>
        <pc:sldMkLst>
          <pc:docMk/>
          <pc:sldMk cId="1138935194" sldId="542"/>
        </pc:sldMkLst>
        <pc:spChg chg="mod">
          <ac:chgData name="Miguel Angel Sisa Segura" userId="S::masisa2@soy.sena.edu.co::5e6b1a2d-b8ca-4759-9709-82056124d560" providerId="AD" clId="Web-{D492CFF2-F7F2-F2E4-92D0-6A02B9FDB2B0}" dt="2024-10-03T12:12:08.472" v="0" actId="14100"/>
          <ac:spMkLst>
            <pc:docMk/>
            <pc:sldMk cId="1138935194" sldId="542"/>
            <ac:spMk id="158" creationId="{00000000-0000-0000-0000-000000000000}"/>
          </ac:spMkLst>
        </pc:spChg>
      </pc:sldChg>
    </pc:docChg>
  </pc:docChgLst>
  <pc:docChgLst>
    <pc:chgData name="Usuario invitado" userId="S::urn:spo:anon#37ce875b83ff14c81b51adc34820d928a05acd05877719fbb4e312634a8d60e4::" providerId="AD" clId="Web-{14FD00C0-4EF6-938E-EA1D-EAF416F8149F}"/>
    <pc:docChg chg="modSld">
      <pc:chgData name="Usuario invitado" userId="S::urn:spo:anon#37ce875b83ff14c81b51adc34820d928a05acd05877719fbb4e312634a8d60e4::" providerId="AD" clId="Web-{14FD00C0-4EF6-938E-EA1D-EAF416F8149F}" dt="2024-10-03T12:20:30.726" v="80" actId="20577"/>
      <pc:docMkLst>
        <pc:docMk/>
      </pc:docMkLst>
      <pc:sldChg chg="modSp">
        <pc:chgData name="Usuario invitado" userId="S::urn:spo:anon#37ce875b83ff14c81b51adc34820d928a05acd05877719fbb4e312634a8d60e4::" providerId="AD" clId="Web-{14FD00C0-4EF6-938E-EA1D-EAF416F8149F}" dt="2024-10-03T12:15:13.855" v="32" actId="20577"/>
        <pc:sldMkLst>
          <pc:docMk/>
          <pc:sldMk cId="0" sldId="266"/>
        </pc:sldMkLst>
        <pc:spChg chg="mod">
          <ac:chgData name="Usuario invitado" userId="S::urn:spo:anon#37ce875b83ff14c81b51adc34820d928a05acd05877719fbb4e312634a8d60e4::" providerId="AD" clId="Web-{14FD00C0-4EF6-938E-EA1D-EAF416F8149F}" dt="2024-10-03T12:15:13.855" v="32" actId="20577"/>
          <ac:spMkLst>
            <pc:docMk/>
            <pc:sldMk cId="0" sldId="266"/>
            <ac:spMk id="155" creationId="{00000000-0000-0000-0000-000000000000}"/>
          </ac:spMkLst>
        </pc:spChg>
      </pc:sldChg>
      <pc:sldChg chg="modSp">
        <pc:chgData name="Usuario invitado" userId="S::urn:spo:anon#37ce875b83ff14c81b51adc34820d928a05acd05877719fbb4e312634a8d60e4::" providerId="AD" clId="Web-{14FD00C0-4EF6-938E-EA1D-EAF416F8149F}" dt="2024-10-03T12:16:41.612" v="34" actId="20577"/>
        <pc:sldMkLst>
          <pc:docMk/>
          <pc:sldMk cId="0" sldId="269"/>
        </pc:sldMkLst>
        <pc:spChg chg="mod">
          <ac:chgData name="Usuario invitado" userId="S::urn:spo:anon#37ce875b83ff14c81b51adc34820d928a05acd05877719fbb4e312634a8d60e4::" providerId="AD" clId="Web-{14FD00C0-4EF6-938E-EA1D-EAF416F8149F}" dt="2024-10-03T12:16:41.612" v="34" actId="20577"/>
          <ac:spMkLst>
            <pc:docMk/>
            <pc:sldMk cId="0" sldId="269"/>
            <ac:spMk id="164" creationId="{00000000-0000-0000-0000-000000000000}"/>
          </ac:spMkLst>
        </pc:spChg>
      </pc:sldChg>
      <pc:sldChg chg="modSp">
        <pc:chgData name="Usuario invitado" userId="S::urn:spo:anon#37ce875b83ff14c81b51adc34820d928a05acd05877719fbb4e312634a8d60e4::" providerId="AD" clId="Web-{14FD00C0-4EF6-938E-EA1D-EAF416F8149F}" dt="2024-10-03T12:14:53.478" v="28" actId="20577"/>
        <pc:sldMkLst>
          <pc:docMk/>
          <pc:sldMk cId="0" sldId="533"/>
        </pc:sldMkLst>
        <pc:spChg chg="mod">
          <ac:chgData name="Usuario invitado" userId="S::urn:spo:anon#37ce875b83ff14c81b51adc34820d928a05acd05877719fbb4e312634a8d60e4::" providerId="AD" clId="Web-{14FD00C0-4EF6-938E-EA1D-EAF416F8149F}" dt="2024-10-03T12:14:53.478" v="28" actId="20577"/>
          <ac:spMkLst>
            <pc:docMk/>
            <pc:sldMk cId="0" sldId="533"/>
            <ac:spMk id="158" creationId="{00000000-0000-0000-0000-000000000000}"/>
          </ac:spMkLst>
        </pc:spChg>
      </pc:sldChg>
      <pc:sldChg chg="modSp">
        <pc:chgData name="Usuario invitado" userId="S::urn:spo:anon#37ce875b83ff14c81b51adc34820d928a05acd05877719fbb4e312634a8d60e4::" providerId="AD" clId="Web-{14FD00C0-4EF6-938E-EA1D-EAF416F8149F}" dt="2024-10-03T12:20:30.726" v="80" actId="20577"/>
        <pc:sldMkLst>
          <pc:docMk/>
          <pc:sldMk cId="1138935194" sldId="542"/>
        </pc:sldMkLst>
        <pc:spChg chg="mod">
          <ac:chgData name="Usuario invitado" userId="S::urn:spo:anon#37ce875b83ff14c81b51adc34820d928a05acd05877719fbb4e312634a8d60e4::" providerId="AD" clId="Web-{14FD00C0-4EF6-938E-EA1D-EAF416F8149F}" dt="2024-10-03T12:20:30.726" v="80" actId="20577"/>
          <ac:spMkLst>
            <pc:docMk/>
            <pc:sldMk cId="1138935194" sldId="542"/>
            <ac:spMk id="158" creationId="{00000000-0000-0000-0000-000000000000}"/>
          </ac:spMkLst>
        </pc:spChg>
      </pc:sldChg>
    </pc:docChg>
  </pc:docChgLst>
  <pc:docChgLst>
    <pc:chgData name="Miguel Angel Sisa Segura" userId="S::masisa2@soy.sena.edu.co::5e6b1a2d-b8ca-4759-9709-82056124d560" providerId="AD" clId="Web-{21A85487-78C5-3B03-EE40-69B3ECCF409E}"/>
    <pc:docChg chg="addSld delSld modSld">
      <pc:chgData name="Miguel Angel Sisa Segura" userId="S::masisa2@soy.sena.edu.co::5e6b1a2d-b8ca-4759-9709-82056124d560" providerId="AD" clId="Web-{21A85487-78C5-3B03-EE40-69B3ECCF409E}" dt="2024-10-03T14:02:32.870" v="228" actId="20577"/>
      <pc:docMkLst>
        <pc:docMk/>
      </pc:docMkLst>
      <pc:sldChg chg="modSp">
        <pc:chgData name="Miguel Angel Sisa Segura" userId="S::masisa2@soy.sena.edu.co::5e6b1a2d-b8ca-4759-9709-82056124d560" providerId="AD" clId="Web-{21A85487-78C5-3B03-EE40-69B3ECCF409E}" dt="2024-10-03T14:02:32.870" v="228" actId="20577"/>
        <pc:sldMkLst>
          <pc:docMk/>
          <pc:sldMk cId="0" sldId="262"/>
        </pc:sldMkLst>
        <pc:spChg chg="mod">
          <ac:chgData name="Miguel Angel Sisa Segura" userId="S::masisa2@soy.sena.edu.co::5e6b1a2d-b8ca-4759-9709-82056124d560" providerId="AD" clId="Web-{21A85487-78C5-3B03-EE40-69B3ECCF409E}" dt="2024-10-03T14:02:32.870" v="228" actId="20577"/>
          <ac:spMkLst>
            <pc:docMk/>
            <pc:sldMk cId="0" sldId="262"/>
            <ac:spMk id="143" creationId="{00000000-0000-0000-0000-000000000000}"/>
          </ac:spMkLst>
        </pc:spChg>
      </pc:sldChg>
      <pc:sldChg chg="modSp">
        <pc:chgData name="Miguel Angel Sisa Segura" userId="S::masisa2@soy.sena.edu.co::5e6b1a2d-b8ca-4759-9709-82056124d560" providerId="AD" clId="Web-{21A85487-78C5-3B03-EE40-69B3ECCF409E}" dt="2024-10-03T11:58:44.970" v="126" actId="1076"/>
        <pc:sldMkLst>
          <pc:docMk/>
          <pc:sldMk cId="0" sldId="266"/>
        </pc:sldMkLst>
        <pc:spChg chg="mod">
          <ac:chgData name="Miguel Angel Sisa Segura" userId="S::masisa2@soy.sena.edu.co::5e6b1a2d-b8ca-4759-9709-82056124d560" providerId="AD" clId="Web-{21A85487-78C5-3B03-EE40-69B3ECCF409E}" dt="2024-10-03T11:58:44.970" v="126" actId="1076"/>
          <ac:spMkLst>
            <pc:docMk/>
            <pc:sldMk cId="0" sldId="266"/>
            <ac:spMk id="155" creationId="{00000000-0000-0000-0000-000000000000}"/>
          </ac:spMkLst>
        </pc:spChg>
      </pc:sldChg>
      <pc:sldChg chg="modSp">
        <pc:chgData name="Miguel Angel Sisa Segura" userId="S::masisa2@soy.sena.edu.co::5e6b1a2d-b8ca-4759-9709-82056124d560" providerId="AD" clId="Web-{21A85487-78C5-3B03-EE40-69B3ECCF409E}" dt="2024-10-03T14:01:46.634" v="190" actId="20577"/>
        <pc:sldMkLst>
          <pc:docMk/>
          <pc:sldMk cId="0" sldId="531"/>
        </pc:sldMkLst>
        <pc:spChg chg="mod">
          <ac:chgData name="Miguel Angel Sisa Segura" userId="S::masisa2@soy.sena.edu.co::5e6b1a2d-b8ca-4759-9709-82056124d560" providerId="AD" clId="Web-{21A85487-78C5-3B03-EE40-69B3ECCF409E}" dt="2024-10-03T14:01:46.634" v="190" actId="20577"/>
          <ac:spMkLst>
            <pc:docMk/>
            <pc:sldMk cId="0" sldId="531"/>
            <ac:spMk id="149" creationId="{00000000-0000-0000-0000-000000000000}"/>
          </ac:spMkLst>
        </pc:spChg>
      </pc:sldChg>
      <pc:sldChg chg="modSp">
        <pc:chgData name="Miguel Angel Sisa Segura" userId="S::masisa2@soy.sena.edu.co::5e6b1a2d-b8ca-4759-9709-82056124d560" providerId="AD" clId="Web-{21A85487-78C5-3B03-EE40-69B3ECCF409E}" dt="2024-10-03T14:01:28.462" v="184" actId="20577"/>
        <pc:sldMkLst>
          <pc:docMk/>
          <pc:sldMk cId="0" sldId="532"/>
        </pc:sldMkLst>
        <pc:spChg chg="mod">
          <ac:chgData name="Miguel Angel Sisa Segura" userId="S::masisa2@soy.sena.edu.co::5e6b1a2d-b8ca-4759-9709-82056124d560" providerId="AD" clId="Web-{21A85487-78C5-3B03-EE40-69B3ECCF409E}" dt="2024-10-03T14:01:28.462" v="184" actId="20577"/>
          <ac:spMkLst>
            <pc:docMk/>
            <pc:sldMk cId="0" sldId="532"/>
            <ac:spMk id="152" creationId="{00000000-0000-0000-0000-000000000000}"/>
          </ac:spMkLst>
        </pc:spChg>
      </pc:sldChg>
      <pc:sldChg chg="del">
        <pc:chgData name="Miguel Angel Sisa Segura" userId="S::masisa2@soy.sena.edu.co::5e6b1a2d-b8ca-4759-9709-82056124d560" providerId="AD" clId="Web-{21A85487-78C5-3B03-EE40-69B3ECCF409E}" dt="2024-10-03T13:56:48.673" v="147"/>
        <pc:sldMkLst>
          <pc:docMk/>
          <pc:sldMk cId="0" sldId="533"/>
        </pc:sldMkLst>
      </pc:sldChg>
      <pc:sldChg chg="del">
        <pc:chgData name="Miguel Angel Sisa Segura" userId="S::masisa2@soy.sena.edu.co::5e6b1a2d-b8ca-4759-9709-82056124d560" providerId="AD" clId="Web-{21A85487-78C5-3B03-EE40-69B3ECCF409E}" dt="2024-10-03T11:48:00.511" v="0"/>
        <pc:sldMkLst>
          <pc:docMk/>
          <pc:sldMk cId="1355578853" sldId="544"/>
        </pc:sldMkLst>
      </pc:sldChg>
      <pc:sldChg chg="addSp delSp modSp add replId">
        <pc:chgData name="Miguel Angel Sisa Segura" userId="S::masisa2@soy.sena.edu.co::5e6b1a2d-b8ca-4759-9709-82056124d560" providerId="AD" clId="Web-{21A85487-78C5-3B03-EE40-69B3ECCF409E}" dt="2024-10-03T13:08:14.036" v="146" actId="1076"/>
        <pc:sldMkLst>
          <pc:docMk/>
          <pc:sldMk cId="3267465006" sldId="544"/>
        </pc:sldMkLst>
        <pc:spChg chg="mod">
          <ac:chgData name="Miguel Angel Sisa Segura" userId="S::masisa2@soy.sena.edu.co::5e6b1a2d-b8ca-4759-9709-82056124d560" providerId="AD" clId="Web-{21A85487-78C5-3B03-EE40-69B3ECCF409E}" dt="2024-10-03T13:06:52.454" v="137" actId="20577"/>
          <ac:spMkLst>
            <pc:docMk/>
            <pc:sldMk cId="3267465006" sldId="544"/>
            <ac:spMk id="2" creationId="{6672FA2F-0BF5-06BA-1C65-E9754C065F6B}"/>
          </ac:spMkLst>
        </pc:spChg>
        <pc:spChg chg="add mod">
          <ac:chgData name="Miguel Angel Sisa Segura" userId="S::masisa2@soy.sena.edu.co::5e6b1a2d-b8ca-4759-9709-82056124d560" providerId="AD" clId="Web-{21A85487-78C5-3B03-EE40-69B3ECCF409E}" dt="2024-10-03T13:07:05.814" v="141" actId="1076"/>
          <ac:spMkLst>
            <pc:docMk/>
            <pc:sldMk cId="3267465006" sldId="544"/>
            <ac:spMk id="4" creationId="{561A7CB2-CA0F-25BF-50E3-869B836305DE}"/>
          </ac:spMkLst>
        </pc:spChg>
        <pc:spChg chg="del">
          <ac:chgData name="Miguel Angel Sisa Segura" userId="S::masisa2@soy.sena.edu.co::5e6b1a2d-b8ca-4759-9709-82056124d560" providerId="AD" clId="Web-{21A85487-78C5-3B03-EE40-69B3ECCF409E}" dt="2024-10-03T13:07:01.220" v="140"/>
          <ac:spMkLst>
            <pc:docMk/>
            <pc:sldMk cId="3267465006" sldId="544"/>
            <ac:spMk id="6" creationId="{C3DA3822-3E43-4718-9658-46AE78FBDCC8}"/>
          </ac:spMkLst>
        </pc:spChg>
        <pc:picChg chg="del">
          <ac:chgData name="Miguel Angel Sisa Segura" userId="S::masisa2@soy.sena.edu.co::5e6b1a2d-b8ca-4759-9709-82056124d560" providerId="AD" clId="Web-{21A85487-78C5-3B03-EE40-69B3ECCF409E}" dt="2024-10-03T13:06:12.047" v="128"/>
          <ac:picMkLst>
            <pc:docMk/>
            <pc:sldMk cId="3267465006" sldId="544"/>
            <ac:picMk id="3" creationId="{CE62D288-CE47-64FC-7395-60024521C748}"/>
          </ac:picMkLst>
        </pc:picChg>
        <pc:picChg chg="add mod">
          <ac:chgData name="Miguel Angel Sisa Segura" userId="S::masisa2@soy.sena.edu.co::5e6b1a2d-b8ca-4759-9709-82056124d560" providerId="AD" clId="Web-{21A85487-78C5-3B03-EE40-69B3ECCF409E}" dt="2024-10-03T13:08:14.036" v="146" actId="1076"/>
          <ac:picMkLst>
            <pc:docMk/>
            <pc:sldMk cId="3267465006" sldId="544"/>
            <ac:picMk id="7" creationId="{9BF994A8-16E3-D978-796E-37F0D6E753C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06C58E-460D-4A4B-B0C2-1191B9D14FCB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75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8446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4715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120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2028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7238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3241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49217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93859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293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71938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6489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0118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5519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CO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CO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8040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8987D83F-23BF-6E1C-F821-A9C5E95EB4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087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5933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00F5974-F975-4181-9700-5BF214B74AD7}" type="datetime">
              <a:rPr lang="es-US" sz="1200" b="0" strike="noStrike" spc="-1">
                <a:solidFill>
                  <a:srgbClr val="8B8B8B"/>
                </a:solidFill>
                <a:latin typeface="Calibri"/>
              </a:rPr>
              <a:t>10/3/2024</a:t>
            </a:fld>
            <a:endParaRPr lang="es-US" sz="1200" b="0" strike="noStrike" spc="-1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US" sz="2400" b="0" strike="noStrike" spc="-1"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FD4F01E-3A15-4A0E-AB77-0BFC90D621DB}" type="slidenum">
              <a:rPr lang="es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s-US" sz="1200" b="0" strike="noStrike" spc="-1"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CO" sz="1800" b="0" strike="noStrike" spc="-1">
                <a:solidFill>
                  <a:srgbClr val="000000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O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O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  <p:extLst>
      <p:ext uri="{BB962C8B-B14F-4D97-AF65-F5344CB8AC3E}">
        <p14:creationId xmlns:p14="http://schemas.microsoft.com/office/powerpoint/2010/main" val="260569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34" r:id="rId13"/>
    <p:sldLayoutId id="214748370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soysena-my.sharepoint.com/:f:/g/personal/masisa2_soy_sena_edu_co/EgVRKVM5hqtOh11VuUGW1tEBm1c8L679BnRrK8v4XuqscQ?e=42QQsY" TargetMode="Externa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ysena-my.sharepoint.com/:f:/g/personal/masisa2_soy_sena_edu_co/EhlIaa1cLlxAoN-k6Pxs5TEB43YdkmViJUqwtYTGdO_k8w?e=MJBgc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ysena-my.sharepoint.com/:f:/g/personal/masisa2_soy_sena_edu_co/ErBRrzbg53BCsqNHQJC4CbUBGNPJEzhxvxN973HzwOsgWA?e=aPmkZ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oysena-my.sharepoint.com/:f:/g/personal/masisa2_soy_sena_edu_co/EmggiC4m66tDuztKJo2TyrEBDsa5uUjUsieJQLsRfsC-Hg?e=M3VM4o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oysena-my.sharepoint.com/:f:/g/personal/masisa2_soy_sena_edu_co/EjAm5MbyKh9Gtw_VrwZQX84B4CRMlMRY0dtGUy_dVwZ_vg?e=UXxeQL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oysena-my.sharepoint.com/:f:/g/personal/masisa2_soy_sena_edu_co/EmggiC4m66tDuztKJo2TyrEBDsa5uUjUsieJQLsRfsC-Hg?e=M3VM4o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oysena-my.sharepoint.com/:f:/g/personal/masisa2_soy_sena_edu_co/Evl_1s9YIdpGq9qW4SDei4sBvnbP-zd_eiAfmP5I4qIDMg?e=9syPl5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gellcuello/LABART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oysena-my.sharepoint.com/:f:/g/personal/masisa2_soy_sena_edu_co/EmnRMswpcHZFowQaXGcFdvkBddV91SJFnj4KCj8ykbgJ3g?e=pIhFf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81254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5400" b="1">
                <a:solidFill>
                  <a:prstClr val="black">
                    <a:lumMod val="75000"/>
                    <a:lumOff val="25000"/>
                  </a:prstClr>
                </a:solidFill>
                <a:latin typeface="Work Sans" pitchFamily="2" charset="77"/>
              </a:rPr>
              <a:t>SUSTENTACION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Work Sans" pitchFamily="2" charset="77"/>
                <a:ea typeface="+mn-ea"/>
                <a:cs typeface="+mn-cs"/>
              </a:rPr>
              <a:t>III TRIMESTRE</a:t>
            </a:r>
          </a:p>
        </p:txBody>
      </p:sp>
    </p:spTree>
    <p:extLst>
      <p:ext uri="{BB962C8B-B14F-4D97-AF65-F5344CB8AC3E}">
        <p14:creationId xmlns:p14="http://schemas.microsoft.com/office/powerpoint/2010/main" val="1194266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2"/>
          <p:cNvSpPr/>
          <p:nvPr/>
        </p:nvSpPr>
        <p:spPr>
          <a:xfrm>
            <a:off x="129996" y="1819309"/>
            <a:ext cx="11243066" cy="55077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600" b="1">
                <a:solidFill>
                  <a:srgbClr val="000000"/>
                </a:solidFill>
                <a:latin typeface="Calibri"/>
              </a:rPr>
              <a:t>Se</a:t>
            </a:r>
            <a:r>
              <a:rPr lang="es-MX" sz="3600" b="1" i="0" u="none" strike="noStrike">
                <a:solidFill>
                  <a:srgbClr val="000000"/>
                </a:solidFill>
                <a:effectLst/>
                <a:latin typeface="Calibri"/>
              </a:rPr>
              <a:t> propone ofrecer </a:t>
            </a:r>
            <a:r>
              <a:rPr lang="es-MX" sz="3600" b="1">
                <a:solidFill>
                  <a:srgbClr val="000000"/>
                </a:solidFill>
                <a:latin typeface="Calibri"/>
              </a:rPr>
              <a:t>un</a:t>
            </a:r>
            <a:r>
              <a:rPr lang="es-MX" sz="3600" b="1" i="0" u="none" strike="noStrike">
                <a:solidFill>
                  <a:srgbClr val="000000"/>
                </a:solidFill>
                <a:effectLst/>
                <a:latin typeface="Calibri"/>
              </a:rPr>
              <a:t> aplicativo web </a:t>
            </a:r>
            <a:r>
              <a:rPr lang="es-MX" sz="36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llamado LABART </a:t>
            </a:r>
            <a:r>
              <a:rPr lang="es-MX" sz="3600" b="1" i="0" u="none" strike="noStrike">
                <a:solidFill>
                  <a:srgbClr val="000000"/>
                </a:solidFill>
                <a:effectLst/>
                <a:latin typeface="Calibri"/>
              </a:rPr>
              <a:t>que combine publicación, interacción y creación artística en un solo espacio. Con funciones que permiten comentarios, reacciones, una herramienta de dibujo integrada y una inteligencia artificial para recomendaciones, LABART busca enriquecer la experiencia artística en línea y fomentar una comunidad más conectada y activa.</a:t>
            </a:r>
            <a:endParaRPr lang="es-MX" sz="3600" b="0">
              <a:effectLst/>
              <a:latin typeface="Calibri"/>
            </a:endParaRPr>
          </a:p>
          <a:p>
            <a:br>
              <a:rPr lang="es-MX" sz="3200"/>
            </a:br>
            <a:endParaRPr lang="es-US" sz="3200" b="1" strike="noStrike" spc="-1">
              <a:latin typeface="Arial"/>
            </a:endParaRPr>
          </a:p>
        </p:txBody>
      </p:sp>
      <p:pic>
        <p:nvPicPr>
          <p:cNvPr id="165" name="Imagen 7"/>
          <p:cNvPicPr/>
          <p:nvPr/>
        </p:nvPicPr>
        <p:blipFill>
          <a:blip r:embed="rId2"/>
          <a:stretch/>
        </p:blipFill>
        <p:spPr>
          <a:xfrm>
            <a:off x="9706741" y="5038691"/>
            <a:ext cx="2355263" cy="2067716"/>
          </a:xfrm>
          <a:prstGeom prst="rect">
            <a:avLst/>
          </a:prstGeom>
          <a:ln>
            <a:noFill/>
          </a:ln>
        </p:spPr>
      </p:pic>
      <p:sp>
        <p:nvSpPr>
          <p:cNvPr id="11" name="Título 10">
            <a:extLst>
              <a:ext uri="{FF2B5EF4-FFF2-40B4-BE49-F238E27FC236}">
                <a16:creationId xmlns:a16="http://schemas.microsoft.com/office/drawing/2014/main" id="{C79585A5-6023-A7DA-DB9F-BE1B14644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833034"/>
            <a:ext cx="10972440" cy="585366"/>
          </a:xfrm>
        </p:spPr>
        <p:txBody>
          <a:bodyPr/>
          <a:lstStyle/>
          <a:p>
            <a:r>
              <a:rPr lang="es-CO" sz="4400" b="1" strike="noStrike" spc="-1">
                <a:solidFill>
                  <a:srgbClr val="FFFFFF"/>
                </a:solidFill>
                <a:latin typeface="WORK SANS BOLD ROMANArial"/>
              </a:rPr>
              <a:t>JUSTIFICACIÓN</a:t>
            </a:r>
            <a:br>
              <a:rPr lang="es-CO" sz="4400" b="0" strike="noStrike" spc="-1">
                <a:solidFill>
                  <a:srgbClr val="000000"/>
                </a:solidFill>
                <a:latin typeface="Calibri"/>
              </a:rPr>
            </a:br>
            <a:endParaRPr lang="es-CO">
              <a:solidFill>
                <a:srgbClr val="FFF5EA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BECCBC-B096-4CED-BAD8-E43E960D2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DIAGRAMA MER</a:t>
            </a:r>
            <a:endParaRPr lang="es-CO" b="1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715FCD3-87A0-4198-B37E-024ED3B31EF7}"/>
              </a:ext>
            </a:extLst>
          </p:cNvPr>
          <p:cNvSpPr txBox="1"/>
          <p:nvPr/>
        </p:nvSpPr>
        <p:spPr>
          <a:xfrm>
            <a:off x="10265260" y="3934327"/>
            <a:ext cx="1773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>
                <a:hlinkClick r:id="rId2"/>
              </a:rPr>
              <a:t>LABART MER</a:t>
            </a:r>
            <a:endParaRPr lang="es-CO"/>
          </a:p>
        </p:txBody>
      </p:sp>
      <p:pic>
        <p:nvPicPr>
          <p:cNvPr id="3" name="Imagen 7">
            <a:extLst>
              <a:ext uri="{FF2B5EF4-FFF2-40B4-BE49-F238E27FC236}">
                <a16:creationId xmlns:a16="http://schemas.microsoft.com/office/drawing/2014/main" id="{F63A241D-CD2D-D0D9-9A48-648776280F68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0148951" y="5163157"/>
            <a:ext cx="2012819" cy="1765865"/>
          </a:xfrm>
          <a:prstGeom prst="rect">
            <a:avLst/>
          </a:prstGeom>
          <a:ln>
            <a:noFill/>
          </a:ln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0A73A91-485D-4985-8D92-DBCEB9210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" y="1503687"/>
            <a:ext cx="9979962" cy="524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0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72FA2F-0BF5-06BA-1C65-E9754C06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DIAGRAMA MR</a:t>
            </a:r>
            <a:endParaRPr lang="es-CO"/>
          </a:p>
        </p:txBody>
      </p:sp>
      <p:pic>
        <p:nvPicPr>
          <p:cNvPr id="5" name="Imagen 7">
            <a:extLst>
              <a:ext uri="{FF2B5EF4-FFF2-40B4-BE49-F238E27FC236}">
                <a16:creationId xmlns:a16="http://schemas.microsoft.com/office/drawing/2014/main" id="{E8E52122-2718-BD9C-D199-8461B80E2C1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258694" y="5271039"/>
            <a:ext cx="2012819" cy="1765865"/>
          </a:xfrm>
          <a:prstGeom prst="rect">
            <a:avLst/>
          </a:prstGeom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3DA3822-3E43-4718-9658-46AE78FBDCC8}"/>
              </a:ext>
            </a:extLst>
          </p:cNvPr>
          <p:cNvSpPr txBox="1"/>
          <p:nvPr/>
        </p:nvSpPr>
        <p:spPr>
          <a:xfrm>
            <a:off x="9491482" y="3931032"/>
            <a:ext cx="1773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>
                <a:hlinkClick r:id="rId3"/>
              </a:rPr>
              <a:t>LABART MR</a:t>
            </a:r>
            <a:endParaRPr lang="es-CO"/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CE62D288-CE47-64FC-7395-60024521C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400" y="1511778"/>
            <a:ext cx="8073916" cy="535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26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72FA2F-0BF5-06BA-1C65-E9754C06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err="1">
                <a:solidFill>
                  <a:schemeClr val="bg1"/>
                </a:solidFill>
              </a:rPr>
              <a:t>Normalizacion</a:t>
            </a:r>
            <a:endParaRPr lang="es-CO" err="1">
              <a:solidFill>
                <a:schemeClr val="bg1"/>
              </a:solidFill>
            </a:endParaRPr>
          </a:p>
        </p:txBody>
      </p:sp>
      <p:pic>
        <p:nvPicPr>
          <p:cNvPr id="5" name="Imagen 7">
            <a:extLst>
              <a:ext uri="{FF2B5EF4-FFF2-40B4-BE49-F238E27FC236}">
                <a16:creationId xmlns:a16="http://schemas.microsoft.com/office/drawing/2014/main" id="{E8E52122-2718-BD9C-D199-8461B80E2C1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258694" y="5271039"/>
            <a:ext cx="2012819" cy="1765865"/>
          </a:xfrm>
          <a:prstGeom prst="rect">
            <a:avLst/>
          </a:prstGeom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61A7CB2-CA0F-25BF-50E3-869B836305DE}"/>
              </a:ext>
            </a:extLst>
          </p:cNvPr>
          <p:cNvSpPr txBox="1"/>
          <p:nvPr/>
        </p:nvSpPr>
        <p:spPr>
          <a:xfrm>
            <a:off x="4386805" y="616159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3"/>
              </a:rPr>
              <a:t>NORMALIZACION</a:t>
            </a:r>
            <a:endParaRPr lang="en-US"/>
          </a:p>
        </p:txBody>
      </p:sp>
      <p:pic>
        <p:nvPicPr>
          <p:cNvPr id="7" name="Imagen 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9BF994A8-16E3-D978-796E-37F0D6E75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1" y="1418176"/>
            <a:ext cx="11709723" cy="430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65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n 28">
            <a:extLst>
              <a:ext uri="{FF2B5EF4-FFF2-40B4-BE49-F238E27FC236}">
                <a16:creationId xmlns:a16="http://schemas.microsoft.com/office/drawing/2014/main" id="{9888057B-6AE8-854B-6D3C-4351F830B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616" y="1564792"/>
            <a:ext cx="1947583" cy="5158408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65E365A0-3518-3F2D-0D95-36A09A3E4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063" y="1514475"/>
            <a:ext cx="2220803" cy="515840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78A635EA-67F4-4E03-9682-14A554BB71F3}"/>
              </a:ext>
            </a:extLst>
          </p:cNvPr>
          <p:cNvSpPr txBox="1">
            <a:spLocks/>
          </p:cNvSpPr>
          <p:nvPr/>
        </p:nvSpPr>
        <p:spPr>
          <a:xfrm>
            <a:off x="584337" y="2916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>
                <a:solidFill>
                  <a:schemeClr val="bg1"/>
                </a:solidFill>
              </a:rPr>
              <a:t>CONSTRUCCIÓN DE BASE DE DATOS (SQL)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BDE8A757-7ED2-4A43-8470-47C53A752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9123" y="3651644"/>
            <a:ext cx="37100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LABART_ENCRIPTACION Y DDL</a:t>
            </a: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773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70BA13-20B6-D896-FCD1-33DDC8F6E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146050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CONSULTAS Y SUBCONSULTAS(CRUD)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1CE786F-14C6-4028-A5BF-53D8D54BE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6126" y="6342618"/>
            <a:ext cx="179959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s-CO" altLang="es-CO" sz="1800" err="1">
                <a:latin typeface="Arial" panose="020B0604020202020204" pitchFamily="34" charset="0"/>
                <a:hlinkClick r:id="rId2"/>
              </a:rPr>
              <a:t>Labart</a:t>
            </a:r>
            <a:r>
              <a:rPr lang="es-CO" altLang="es-CO" sz="1800">
                <a:latin typeface="Arial" panose="020B0604020202020204" pitchFamily="34" charset="0"/>
                <a:hlinkClick r:id="rId2"/>
              </a:rPr>
              <a:t> CRUD</a:t>
            </a:r>
            <a:endParaRPr lang="es-CO" altLang="es-CO" sz="1800">
              <a:latin typeface="Arial" panose="020B060402020202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6A56C97-ABA9-4725-88E3-B6997D2B0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280" y="1471613"/>
            <a:ext cx="9215591" cy="474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713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9207C-7B4D-B399-E271-B545F6E6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ENCRIPTACIÓN DE DATOS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54AAC89-34D5-80FB-6A1F-1F252D3D8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44" y="4400002"/>
            <a:ext cx="6558756" cy="213367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C750E01-B862-37BE-1D27-3A2580E33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44" y="1621913"/>
            <a:ext cx="7233031" cy="2588137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C19327D-81DC-4072-9774-D0D8AAD6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3795" y="4030670"/>
            <a:ext cx="37100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LABART_ENCRIPTACION Y DDL</a:t>
            </a: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88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9207C-7B4D-B399-E271-B545F6E6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FRONT END RESPONSIVE FRAMEWORKS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19327D-81DC-4072-9774-D0D8AAD6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563" y="5761147"/>
            <a:ext cx="37100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560E41-E1CD-40B3-8A97-8843DD045E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4"/>
          <a:stretch/>
        </p:blipFill>
        <p:spPr>
          <a:xfrm>
            <a:off x="1691148" y="1573161"/>
            <a:ext cx="8495071" cy="4344200"/>
          </a:xfrm>
          <a:prstGeom prst="rect">
            <a:avLst/>
          </a:prstGeom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13136A78-CAB5-4A32-9EE5-D13D781F8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9702" y="5945813"/>
            <a:ext cx="219259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Labart</a:t>
            </a:r>
            <a: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-Responsive</a:t>
            </a: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964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ES">
                <a:solidFill>
                  <a:schemeClr val="bg1"/>
                </a:solidFill>
                <a:latin typeface="Work Sans Medium" pitchFamily="2" charset="77"/>
              </a:rPr>
              <a:t>C</a:t>
            </a:r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ONTROL DE VERSIONES(GitHub)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AFBC7BE-29A3-005A-7878-DE7888F9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" y="1735302"/>
            <a:ext cx="7482840" cy="411643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86EA0C5B-F073-A8D0-21A4-4204320052CB}"/>
              </a:ext>
            </a:extLst>
          </p:cNvPr>
          <p:cNvSpPr txBox="1"/>
          <p:nvPr/>
        </p:nvSpPr>
        <p:spPr>
          <a:xfrm>
            <a:off x="7929120" y="2085822"/>
            <a:ext cx="4053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>
                <a:hlinkClick r:id="rId3"/>
              </a:rPr>
              <a:t>https://github.com/Engellcuello/LABART</a:t>
            </a:r>
            <a:endParaRPr lang="es-CO"/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82692A44-E849-0D06-3755-4FED8D663E8D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56040" y="5006040"/>
            <a:ext cx="1945800" cy="1945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0136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9207C-7B4D-B399-E271-B545F6E6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>
                <a:solidFill>
                  <a:schemeClr val="bg1"/>
                </a:solidFill>
              </a:rPr>
              <a:t>FRONT END HTML Y CSS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19327D-81DC-4072-9774-D0D8AAD6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563" y="5761147"/>
            <a:ext cx="37100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165E09D-4B1A-467E-9511-B5C0F4508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477" y="1552960"/>
            <a:ext cx="8551605" cy="4392853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CA49784B-F31D-406F-80E8-D65B24BAD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1654" y="6123543"/>
            <a:ext cx="236925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Labart</a:t>
            </a:r>
            <a: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 HTML Y CSS</a:t>
            </a: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945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1188000" y="382680"/>
            <a:ext cx="9815400" cy="74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US" sz="5400" b="1" i="1" strike="noStrike" spc="-1">
                <a:solidFill>
                  <a:srgbClr val="4D4D4C"/>
                </a:solidFill>
                <a:latin typeface="WORK SANS BOLD ROMAN"/>
              </a:rPr>
              <a:t>LABART</a:t>
            </a:r>
            <a:endParaRPr lang="es-US" sz="5400" b="0" strike="noStrike" spc="-1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1240361" y="5568503"/>
            <a:ext cx="9890280" cy="8295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/>
            <a:r>
              <a:rPr lang="es-US" sz="2400" b="1" strike="noStrike" spc="-1">
                <a:solidFill>
                  <a:srgbClr val="000000"/>
                </a:solidFill>
                <a:latin typeface="Calibri"/>
              </a:rPr>
              <a:t>APLICATIVO ENFOCADO </a:t>
            </a:r>
            <a:r>
              <a:rPr lang="es-US" sz="2400" b="1" spc="-1">
                <a:solidFill>
                  <a:srgbClr val="000000"/>
                </a:solidFill>
                <a:latin typeface="Calibri"/>
              </a:rPr>
              <a:t>A LA PUBLICACION DEL</a:t>
            </a:r>
            <a:r>
              <a:rPr lang="es-US" sz="2400" b="1" strike="noStrike" spc="-1">
                <a:solidFill>
                  <a:srgbClr val="000000"/>
                </a:solidFill>
                <a:latin typeface="Calibri"/>
              </a:rPr>
              <a:t> ARTE EN EL MUNDO DEL SOFTWARE</a:t>
            </a:r>
            <a:endParaRPr lang="es-US" sz="2400" b="0" strike="noStrike" spc="-1">
              <a:latin typeface="Arial"/>
            </a:endParaRPr>
          </a:p>
        </p:txBody>
      </p:sp>
      <p:pic>
        <p:nvPicPr>
          <p:cNvPr id="144" name="Imagen 9"/>
          <p:cNvPicPr/>
          <p:nvPr/>
        </p:nvPicPr>
        <p:blipFill>
          <a:blip r:embed="rId2"/>
          <a:stretch/>
        </p:blipFill>
        <p:spPr>
          <a:xfrm>
            <a:off x="3602160" y="506160"/>
            <a:ext cx="5181840" cy="5181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20480" y="483840"/>
            <a:ext cx="3714840" cy="67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US" sz="3600" b="1" strike="noStrike" spc="-1">
                <a:solidFill>
                  <a:srgbClr val="38AA00"/>
                </a:solidFill>
                <a:latin typeface="WORK SANS BOLD ROMAN"/>
              </a:rPr>
              <a:t>NUESTRO EQUIPO</a:t>
            </a:r>
            <a:endParaRPr lang="es-US" sz="3600" b="0" strike="noStrike" spc="-1">
              <a:latin typeface="Arial"/>
            </a:endParaRPr>
          </a:p>
        </p:txBody>
      </p:sp>
      <p:pic>
        <p:nvPicPr>
          <p:cNvPr id="125" name="Imagen 14"/>
          <p:cNvPicPr/>
          <p:nvPr/>
        </p:nvPicPr>
        <p:blipFill>
          <a:blip r:embed="rId2"/>
          <a:stretch/>
        </p:blipFill>
        <p:spPr>
          <a:xfrm>
            <a:off x="4345920" y="2267280"/>
            <a:ext cx="1779120" cy="2372040"/>
          </a:xfrm>
          <a:prstGeom prst="rect">
            <a:avLst/>
          </a:prstGeom>
          <a:ln>
            <a:noFill/>
          </a:ln>
        </p:spPr>
      </p:pic>
      <p:pic>
        <p:nvPicPr>
          <p:cNvPr id="126" name="Imagen 19"/>
          <p:cNvPicPr/>
          <p:nvPr/>
        </p:nvPicPr>
        <p:blipFill>
          <a:blip r:embed="rId3"/>
          <a:stretch/>
        </p:blipFill>
        <p:spPr>
          <a:xfrm>
            <a:off x="7081920" y="2242800"/>
            <a:ext cx="1779120" cy="2372040"/>
          </a:xfrm>
          <a:prstGeom prst="rect">
            <a:avLst/>
          </a:prstGeom>
          <a:ln>
            <a:noFill/>
          </a:ln>
        </p:spPr>
      </p:pic>
      <p:pic>
        <p:nvPicPr>
          <p:cNvPr id="127" name="Imagen 21"/>
          <p:cNvPicPr/>
          <p:nvPr/>
        </p:nvPicPr>
        <p:blipFill>
          <a:blip r:embed="rId4"/>
          <a:stretch/>
        </p:blipFill>
        <p:spPr>
          <a:xfrm>
            <a:off x="9300600" y="2267280"/>
            <a:ext cx="2396520" cy="2372040"/>
          </a:xfrm>
          <a:prstGeom prst="rect">
            <a:avLst/>
          </a:prstGeom>
          <a:ln>
            <a:noFill/>
          </a:ln>
        </p:spPr>
      </p:pic>
      <p:sp>
        <p:nvSpPr>
          <p:cNvPr id="128" name="CustomShape 2"/>
          <p:cNvSpPr/>
          <p:nvPr/>
        </p:nvSpPr>
        <p:spPr>
          <a:xfrm>
            <a:off x="5943600" y="32767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US"/>
          </a:p>
        </p:txBody>
      </p:sp>
      <p:pic>
        <p:nvPicPr>
          <p:cNvPr id="129" name="Picture 10"/>
          <p:cNvPicPr/>
          <p:nvPr/>
        </p:nvPicPr>
        <p:blipFill>
          <a:blip r:embed="rId5"/>
          <a:stretch/>
        </p:blipFill>
        <p:spPr>
          <a:xfrm>
            <a:off x="813600" y="2242800"/>
            <a:ext cx="2396520" cy="239652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1031760" y="5100840"/>
            <a:ext cx="22395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US" sz="2000" b="1" strike="noStrike" spc="-1">
                <a:solidFill>
                  <a:srgbClr val="000000"/>
                </a:solidFill>
                <a:latin typeface="Calibri"/>
              </a:rPr>
              <a:t>JEFFERSON MELO </a:t>
            </a:r>
            <a:endParaRPr lang="es-US" sz="2000" b="0" strike="noStrike" spc="-1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4473000" y="5100840"/>
            <a:ext cx="165204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US" sz="2000" b="1" strike="noStrike" spc="-1">
                <a:solidFill>
                  <a:srgbClr val="000000"/>
                </a:solidFill>
                <a:latin typeface="Calibri"/>
              </a:rPr>
              <a:t>MIGUEL SISA</a:t>
            </a:r>
            <a:endParaRPr lang="es-US" sz="2000" b="0" strike="noStrike" spc="-1"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7101360" y="5100840"/>
            <a:ext cx="23097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US" sz="2000" b="1" strike="noStrike" spc="-1">
                <a:solidFill>
                  <a:srgbClr val="000000"/>
                </a:solidFill>
                <a:latin typeface="Calibri"/>
              </a:rPr>
              <a:t>ENGELL CUELLO</a:t>
            </a:r>
            <a:endParaRPr lang="es-US" sz="2000" b="0" strike="noStrike" spc="-1">
              <a:latin typeface="Arial"/>
            </a:endParaRPr>
          </a:p>
        </p:txBody>
      </p:sp>
      <p:sp>
        <p:nvSpPr>
          <p:cNvPr id="133" name="CustomShape 6"/>
          <p:cNvSpPr/>
          <p:nvPr/>
        </p:nvSpPr>
        <p:spPr>
          <a:xfrm>
            <a:off x="9819000" y="5100840"/>
            <a:ext cx="207144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US" sz="2000" b="1" strike="noStrike" spc="-1">
                <a:solidFill>
                  <a:srgbClr val="000000"/>
                </a:solidFill>
                <a:latin typeface="Calibri"/>
              </a:rPr>
              <a:t>BRENDA MEDINA </a:t>
            </a:r>
            <a:endParaRPr lang="es-US" sz="2000" b="0" strike="noStrike" spc="-1">
              <a:latin typeface="Arial"/>
            </a:endParaRPr>
          </a:p>
        </p:txBody>
      </p:sp>
      <p:pic>
        <p:nvPicPr>
          <p:cNvPr id="2" name="Imagen 7">
            <a:extLst>
              <a:ext uri="{FF2B5EF4-FFF2-40B4-BE49-F238E27FC236}">
                <a16:creationId xmlns:a16="http://schemas.microsoft.com/office/drawing/2014/main" id="{0EC39ED2-5A5D-1227-6982-3E8E97491801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0498860" y="5389920"/>
            <a:ext cx="1652041" cy="161028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6120" y="416520"/>
            <a:ext cx="9815400" cy="52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3600" b="1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BOLD ROMAN"/>
                <a:ea typeface="DejaVu Sans"/>
                <a:cs typeface="DejaVu Sans"/>
              </a:rPr>
              <a:t>OBJETIVO GENERAL</a:t>
            </a:r>
            <a:endParaRPr kumimoji="0" lang="es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56120" y="2169000"/>
            <a:ext cx="7607880" cy="37841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685800" marR="0" lvl="0" indent="-6854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r>
              <a:rPr kumimoji="0" lang="es-US" sz="48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Crear un aplicativo web online interactivo para la apreciación y exploración de diversas formas de arte.</a:t>
            </a:r>
            <a:endParaRPr kumimoji="0" lang="es-US" sz="48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47" name="Imagen 5"/>
          <p:cNvPicPr/>
          <p:nvPr/>
        </p:nvPicPr>
        <p:blipFill>
          <a:blip r:embed="rId3"/>
          <a:stretch/>
        </p:blipFill>
        <p:spPr>
          <a:xfrm>
            <a:off x="7824600" y="1464480"/>
            <a:ext cx="4367520" cy="436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33560" y="3063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400" b="1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BOLD ROMANArial"/>
                <a:ea typeface="DejaVu Sans"/>
                <a:cs typeface="DejaVu Sans"/>
              </a:rPr>
              <a:t>OBJETIVOS ESPECIFICOS</a:t>
            </a:r>
            <a:endParaRPr kumimoji="0" lang="es-CO" sz="4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DejaVu Sans"/>
              <a:cs typeface="DejaVu Sans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696165" y="1631010"/>
            <a:ext cx="9389160" cy="54461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32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1.Desarrollar un aplicativo web fácil de navegar para usuarios de todas las edades y habilidades. </a:t>
            </a:r>
            <a:endParaRPr kumimoji="0" lang="es-US" sz="32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S" sz="32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>
              <a:defRPr/>
            </a:pPr>
            <a:r>
              <a:rPr kumimoji="0" lang="es-US" sz="32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2.Desarrollar </a:t>
            </a:r>
            <a:r>
              <a:rPr lang="es-US" sz="3200" b="1" spc="-1">
                <a:solidFill>
                  <a:srgbClr val="000000"/>
                </a:solidFill>
                <a:latin typeface="Calibri"/>
                <a:ea typeface="DejaVu Sans"/>
                <a:cs typeface="DejaVu Sans"/>
              </a:rPr>
              <a:t>una base de datos para</a:t>
            </a:r>
            <a:r>
              <a:rPr kumimoji="0" lang="es-US" sz="32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 facilitar la organización del arte. </a:t>
            </a:r>
            <a:endParaRPr kumimoji="0" lang="es-US" sz="32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S" sz="32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>
              <a:defRPr/>
            </a:pPr>
            <a:r>
              <a:rPr kumimoji="0" lang="es-US" sz="32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3.Implementar un sistema de </a:t>
            </a:r>
            <a:r>
              <a:rPr lang="es-US" sz="3200" b="1" spc="-1">
                <a:solidFill>
                  <a:srgbClr val="000000"/>
                </a:solidFill>
                <a:latin typeface="Calibri"/>
                <a:ea typeface="DejaVu Sans"/>
                <a:cs typeface="DejaVu Sans"/>
              </a:rPr>
              <a:t>publicación de</a:t>
            </a:r>
            <a:r>
              <a:rPr kumimoji="0" lang="es-US" sz="32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 contenido garantizando una representación de diversas formas de arte, como pintura, escultura, danza, entre otros.</a:t>
            </a:r>
            <a:r>
              <a:rPr kumimoji="0" lang="es-US" sz="28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 </a:t>
            </a:r>
            <a:endParaRPr kumimoji="0" lang="es-US" sz="28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S" sz="2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50" name="Imagen 3"/>
          <p:cNvPicPr/>
          <p:nvPr/>
        </p:nvPicPr>
        <p:blipFill>
          <a:blip r:embed="rId2"/>
          <a:stretch/>
        </p:blipFill>
        <p:spPr>
          <a:xfrm>
            <a:off x="10245600" y="5112720"/>
            <a:ext cx="1945800" cy="1945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133560" y="3063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400" b="1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BOLD ROMANArial"/>
                <a:ea typeface="DejaVu Sans"/>
                <a:cs typeface="DejaVu Sans"/>
              </a:rPr>
              <a:t>OBJETIVOS ESPECIFICOS</a:t>
            </a:r>
            <a:endParaRPr kumimoji="0" lang="es-CO" sz="4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DejaVu Sans"/>
              <a:cs typeface="DejaVu Sans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19585" y="1631520"/>
            <a:ext cx="9029160" cy="43074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S" sz="22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36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4. Integrar un asistente virtual con la capacidad de dar recomendaciones y  responder preguntas personalizadas a cada usuario. </a:t>
            </a:r>
            <a:endParaRPr kumimoji="0" lang="es-US" sz="36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S" sz="36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  <a:p>
            <a:pPr>
              <a:defRPr/>
            </a:pPr>
            <a:r>
              <a:rPr kumimoji="0" lang="es-US" sz="36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5. Implementar funciones interactivas, como comentarios</a:t>
            </a:r>
            <a:r>
              <a:rPr lang="es-US" sz="3600" b="1" spc="-1">
                <a:solidFill>
                  <a:srgbClr val="000000"/>
                </a:solidFill>
                <a:latin typeface="Calibri"/>
                <a:ea typeface="DejaVu Sans"/>
                <a:cs typeface="DejaVu Sans"/>
              </a:rPr>
              <a:t> y reacciones</a:t>
            </a:r>
            <a:r>
              <a:rPr kumimoji="0" lang="es-US" sz="3600" b="1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DejaVu Sans"/>
                <a:cs typeface="DejaVu Sans"/>
              </a:rPr>
              <a:t>.</a:t>
            </a:r>
            <a:endParaRPr kumimoji="0" lang="es-US" sz="32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53" name="Imagen 3"/>
          <p:cNvPicPr/>
          <p:nvPr/>
        </p:nvPicPr>
        <p:blipFill>
          <a:blip r:embed="rId2"/>
          <a:stretch/>
        </p:blipFill>
        <p:spPr>
          <a:xfrm>
            <a:off x="10245600" y="5112720"/>
            <a:ext cx="1945800" cy="1945800"/>
          </a:xfrm>
          <a:prstGeom prst="rect">
            <a:avLst/>
          </a:prstGeom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8D8D5E7-CCF4-45FC-8917-AD725409A20F}"/>
              </a:ext>
            </a:extLst>
          </p:cNvPr>
          <p:cNvSpPr txBox="1"/>
          <p:nvPr/>
        </p:nvSpPr>
        <p:spPr>
          <a:xfrm>
            <a:off x="2959510" y="3345114"/>
            <a:ext cx="6154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0">
                <a:effectLst/>
              </a:rPr>
              <a:t> </a:t>
            </a:r>
            <a:endParaRPr lang="es-C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469800" y="4219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400" b="1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BOLD ROMANArial"/>
                <a:ea typeface="DejaVu Sans"/>
                <a:cs typeface="DejaVu Sans"/>
              </a:rPr>
              <a:t>PLANTEAMIENTO DE PROBLEMA</a:t>
            </a:r>
            <a:endParaRPr kumimoji="0" lang="es-CO" sz="4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DejaVu Sans"/>
              <a:cs typeface="DejaVu Sans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0" y="1418897"/>
            <a:ext cx="11722200" cy="56308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r>
              <a:rPr lang="es-MX" sz="3200" b="1" i="0" u="none" strike="noStrike">
                <a:solidFill>
                  <a:srgbClr val="000000"/>
                </a:solidFill>
                <a:effectLst/>
                <a:latin typeface="Calibri"/>
              </a:rPr>
              <a:t>Con el crecimiento del arte y la creatividad, los artistas y los aficionados enfrentan varios desafíos en su interacción y participación en plataformas digitales. La falta de diversidad en las opciones de publicación y la desconexión entre creadores y público limitan la experiencia interactiva y enriquecedora. Además, la complejidad en la gestión de las obras dificulta el acceso y la visibilidad de los artistas emergentes. Este panorama refleja una necesidad insatisfecha de una plataforma integral que combine la publicación de arte, la interacción social y herramientas creativas en un solo espacio</a:t>
            </a:r>
            <a:r>
              <a:rPr lang="es-MX" sz="3200" b="1">
                <a:solidFill>
                  <a:srgbClr val="000000"/>
                </a:solidFill>
                <a:latin typeface="Calibri"/>
              </a:rPr>
              <a:t>.</a:t>
            </a:r>
            <a:br>
              <a:rPr lang="es-MX" sz="4000"/>
            </a:br>
            <a:endParaRPr lang="es-US" sz="40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59" name="Imagen 7"/>
          <p:cNvPicPr/>
          <p:nvPr/>
        </p:nvPicPr>
        <p:blipFill>
          <a:blip r:embed="rId2"/>
          <a:stretch/>
        </p:blipFill>
        <p:spPr>
          <a:xfrm>
            <a:off x="10558680" y="5439103"/>
            <a:ext cx="1633320" cy="1633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8935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469800" y="4219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400" b="1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BOLD ROMANArial"/>
                <a:ea typeface="DejaVu Sans"/>
                <a:cs typeface="DejaVu Sans"/>
              </a:rPr>
              <a:t>PLANTEAMIENTO DE PROBLEMA</a:t>
            </a:r>
            <a:endParaRPr kumimoji="0" lang="es-CO" sz="4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DejaVu Sans"/>
              <a:cs typeface="DejaVu Sans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64506" y="1747080"/>
            <a:ext cx="10757880" cy="50153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4000" b="1" i="0" u="sng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Pregunta del Problema:</a:t>
            </a:r>
            <a:r>
              <a:rPr lang="es-MX" sz="4000" b="0" i="0" u="sng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MX" sz="4000" b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4000" b="1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¿Cómo puede un aplicativo web superar las limitaciones actuales en la publicación, interacción y gestión de obras de arte, y proporcionar una experiencia más conectada y accesible para artistas y aficionados?</a:t>
            </a:r>
            <a:endParaRPr lang="es-MX" sz="4000" b="0">
              <a:effectLst/>
            </a:endParaRPr>
          </a:p>
          <a:p>
            <a:br>
              <a:rPr lang="es-MX" sz="4000"/>
            </a:br>
            <a:endParaRPr kumimoji="0" lang="es-US" sz="4000" b="1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59" name="Imagen 7"/>
          <p:cNvPicPr/>
          <p:nvPr/>
        </p:nvPicPr>
        <p:blipFill>
          <a:blip r:embed="rId2"/>
          <a:stretch/>
        </p:blipFill>
        <p:spPr>
          <a:xfrm>
            <a:off x="10558440" y="5372280"/>
            <a:ext cx="1633320" cy="1633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502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CO" sz="4400" b="1" strike="noStrike" spc="-1">
                <a:solidFill>
                  <a:srgbClr val="FFFFFF"/>
                </a:solidFill>
                <a:latin typeface="WORK SANS BOLD ROMANArial"/>
              </a:rPr>
              <a:t>ALCANCE</a:t>
            </a:r>
            <a:endParaRPr lang="es-CO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447678" y="1711270"/>
            <a:ext cx="7990886" cy="45228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571500" indent="-570865">
              <a:buClr>
                <a:srgbClr val="000000"/>
              </a:buClr>
              <a:buFont typeface="Arial"/>
              <a:buChar char="•"/>
            </a:pPr>
            <a:r>
              <a:rPr lang="es-US" sz="3600" b="1" strike="noStrike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El aplicativo web LABART </a:t>
            </a:r>
            <a:r>
              <a:rPr lang="es-US" sz="3600" b="1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aspira ser en el 2030 </a:t>
            </a:r>
            <a:r>
              <a:rPr lang="es-US" sz="3600" b="1" strike="noStrike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una plataforma reconocida </a:t>
            </a:r>
            <a:r>
              <a:rPr lang="es-US" sz="3600" b="1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en Latinoamérica para</a:t>
            </a:r>
            <a:r>
              <a:rPr lang="es-US" sz="3600" b="1" strike="noStrike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 la </a:t>
            </a:r>
            <a:r>
              <a:rPr lang="es-US" sz="3600" b="1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publicación y apreciación del arte. Se establecerán limitantes como la duración máxima de archivos multimedia de 2 minutos y la prohibición de canciones</a:t>
            </a:r>
            <a:r>
              <a:rPr lang="es-US" sz="3600" b="1" strike="noStrike" spc="-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.</a:t>
            </a:r>
            <a:endParaRPr lang="es-US" sz="3600" b="1" strike="noStrike" spc="-1">
              <a:latin typeface="Calibri"/>
              <a:ea typeface="+mn-lt"/>
              <a:cs typeface="+mn-lt"/>
            </a:endParaRPr>
          </a:p>
        </p:txBody>
      </p:sp>
      <p:pic>
        <p:nvPicPr>
          <p:cNvPr id="156" name="Imagen 3"/>
          <p:cNvPicPr/>
          <p:nvPr/>
        </p:nvPicPr>
        <p:blipFill>
          <a:blip r:embed="rId2"/>
          <a:stretch/>
        </p:blipFill>
        <p:spPr>
          <a:xfrm>
            <a:off x="8015250" y="1838325"/>
            <a:ext cx="4095720" cy="4095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3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Tema de Office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JUSTIFICACIÓN </vt:lpstr>
      <vt:lpstr>DIAGRAMA MER</vt:lpstr>
      <vt:lpstr>DIAGRAMA MR</vt:lpstr>
      <vt:lpstr>Normalizacion</vt:lpstr>
      <vt:lpstr>PowerPoint Presentation</vt:lpstr>
      <vt:lpstr>CONSULTAS Y SUBCONSULTAS(CRUD)</vt:lpstr>
      <vt:lpstr>ENCRIPTACIÓN DE DATOS</vt:lpstr>
      <vt:lpstr>FRONT END RESPONSIVE FRAMEWORKS</vt:lpstr>
      <vt:lpstr>CONTROL DE VERSIONES(GitHub)</vt:lpstr>
      <vt:lpstr>FRONT END HTML Y CSS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revision>1</cp:revision>
  <dcterms:created xsi:type="dcterms:W3CDTF">2020-10-01T23:51:28Z</dcterms:created>
  <dcterms:modified xsi:type="dcterms:W3CDTF">2024-10-03T14:03:11Z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